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4" r:id="rId2"/>
    <p:sldId id="258" r:id="rId3"/>
    <p:sldId id="260" r:id="rId4"/>
    <p:sldId id="257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20"/>
    <p:restoredTop sz="94660"/>
  </p:normalViewPr>
  <p:slideViewPr>
    <p:cSldViewPr showGuides="1">
      <p:cViewPr>
        <p:scale>
          <a:sx n="80" d="100"/>
          <a:sy n="80" d="100"/>
        </p:scale>
        <p:origin x="-124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ECBB7-2043-4F03-96D8-1E0F3A561456}" type="datetimeFigureOut">
              <a:rPr kumimoji="1" lang="ja-JP" altLang="en-US" smtClean="0"/>
              <a:pPr/>
              <a:t>2010/12/28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42232-473F-4CD2-80E5-B92B05B6E64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42232-473F-4CD2-80E5-B92B05B6E649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2B929-A224-4950-BDD9-148F7431C846}" type="datetime1">
              <a:rPr kumimoji="1" lang="ja-JP" altLang="en-US" smtClean="0"/>
              <a:pPr/>
              <a:t>2010/12/28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9A41-E3A3-483F-B942-93C71D4100B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36447-C80D-44F4-A550-B9F96BCD954F}" type="datetime1">
              <a:rPr kumimoji="1" lang="ja-JP" altLang="en-US" smtClean="0"/>
              <a:pPr/>
              <a:t>2010/12/28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9A41-E3A3-483F-B942-93C71D4100B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2D5B-C9EF-4B62-B6EF-91D8568028AC}" type="datetime1">
              <a:rPr kumimoji="1" lang="ja-JP" altLang="en-US" smtClean="0"/>
              <a:pPr/>
              <a:t>2010/12/28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9A41-E3A3-483F-B942-93C71D4100B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AC86-A099-4EC4-A694-6C85DC504A9C}" type="datetime1">
              <a:rPr kumimoji="1" lang="ja-JP" altLang="en-US" smtClean="0"/>
              <a:pPr/>
              <a:t>2010/12/28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9A41-E3A3-483F-B942-93C71D4100B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50DD6-5085-4792-8EC5-6F0148C37592}" type="datetime1">
              <a:rPr kumimoji="1" lang="ja-JP" altLang="en-US" smtClean="0"/>
              <a:pPr/>
              <a:t>2010/12/28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9A41-E3A3-483F-B942-93C71D4100B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6631-8186-4AF4-9BE1-7F145AEC8D1B}" type="datetime1">
              <a:rPr kumimoji="1" lang="ja-JP" altLang="en-US" smtClean="0"/>
              <a:pPr/>
              <a:t>2010/12/28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9A41-E3A3-483F-B942-93C71D4100B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1FAF3-6287-4DA8-B230-E5636918AE45}" type="datetime1">
              <a:rPr kumimoji="1" lang="ja-JP" altLang="en-US" smtClean="0"/>
              <a:pPr/>
              <a:t>2010/12/28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9A41-E3A3-483F-B942-93C71D4100B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F9740-CF5D-45E6-B587-6B76DF5FA5D4}" type="datetime1">
              <a:rPr kumimoji="1" lang="ja-JP" altLang="en-US" smtClean="0"/>
              <a:pPr/>
              <a:t>2010/12/28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9A41-E3A3-483F-B942-93C71D4100B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A7893-E26F-4833-931B-5E5D308E4E10}" type="datetime1">
              <a:rPr kumimoji="1" lang="ja-JP" altLang="en-US" smtClean="0"/>
              <a:pPr/>
              <a:t>2010/12/28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9A41-E3A3-483F-B942-93C71D4100B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7D6E-058D-4DD5-81DA-B1D4DE999B75}" type="datetime1">
              <a:rPr kumimoji="1" lang="ja-JP" altLang="en-US" smtClean="0"/>
              <a:pPr/>
              <a:t>2010/12/28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9A41-E3A3-483F-B942-93C71D4100B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2A468-E6C2-4FDD-A4E4-53F97795FB1C}" type="datetime1">
              <a:rPr kumimoji="1" lang="ja-JP" altLang="en-US" smtClean="0"/>
              <a:pPr/>
              <a:t>2010/12/28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9A41-E3A3-483F-B942-93C71D4100B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ED951-F517-41E6-A085-5786B6E5A094}" type="datetime1">
              <a:rPr kumimoji="1" lang="ja-JP" altLang="en-US" smtClean="0"/>
              <a:pPr/>
              <a:t>2010/12/28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79A41-E3A3-483F-B942-93C71D4100B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900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診療支援システム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家系図</a:t>
            </a:r>
            <a:r>
              <a:rPr lang="ja-JP" altLang="en-US" dirty="0" smtClean="0"/>
              <a:t>作成機能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仕様</a:t>
            </a:r>
            <a:r>
              <a:rPr lang="ja-JP" altLang="en-US" dirty="0"/>
              <a:t>案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AC86-A099-4EC4-A694-6C85DC504A9C}" type="datetime1">
              <a:rPr kumimoji="1" lang="ja-JP" altLang="en-US" smtClean="0"/>
              <a:pPr/>
              <a:t>2010/12/28</a:t>
            </a:fld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9A41-E3A3-483F-B942-93C71D4100B1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ポップアップで</a:t>
            </a:r>
            <a:r>
              <a:rPr lang="ja-JP" altLang="en-US" dirty="0" smtClean="0"/>
              <a:t>家系図作成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/>
              <a:t>画面</a:t>
            </a:r>
            <a:r>
              <a:rPr lang="ja-JP" altLang="en-US" dirty="0" smtClean="0"/>
              <a:t>を表示</a:t>
            </a:r>
            <a:endParaRPr kumimoji="1" lang="ja-JP" altLang="en-US" dirty="0"/>
          </a:p>
        </p:txBody>
      </p:sp>
      <p:graphicFrame>
        <p:nvGraphicFramePr>
          <p:cNvPr id="8" name="Table 38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="" xmlns:p14="http://schemas.microsoft.com/office/powerpoint/2010/main" xmlns:mv="urn:schemas-microsoft-com:mac:vml" xmlns:mc="http://schemas.openxmlformats.org/markup-compatibility/2006" val="3681470159"/>
              </p:ext>
            </p:extLst>
          </p:nvPr>
        </p:nvGraphicFramePr>
        <p:xfrm>
          <a:off x="1403648" y="1793855"/>
          <a:ext cx="6336704" cy="4659481"/>
        </p:xfrm>
        <a:graphic>
          <a:graphicData uri="http://schemas.openxmlformats.org/drawingml/2006/table">
            <a:tbl>
              <a:tblPr/>
              <a:tblGrid>
                <a:gridCol w="2861080"/>
                <a:gridCol w="3475624"/>
              </a:tblGrid>
              <a:tr h="1440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  <a:ea typeface="ＭＳ Ｐゴシック" charset="-128"/>
                          <a:cs typeface="Tahoma" charset="0"/>
                        </a:rPr>
                        <a:t>家系図作成</a:t>
                      </a:r>
                      <a:endParaRPr kumimoji="0" lang="en-C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  <a:ea typeface="ＭＳ Ｐゴシック" charset="-128"/>
                        <a:cs typeface="Tahoma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6A6A6"/>
                        </a:gs>
                        <a:gs pos="100000">
                          <a:srgbClr val="40404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charset="0"/>
                          <a:ea typeface="ＭＳ Ｐゴシック" charset="-128"/>
                          <a:cs typeface="Tahoma" charset="0"/>
                        </a:rPr>
                        <a:t>X  </a:t>
                      </a:r>
                      <a:endParaRPr kumimoji="0" lang="en-C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charset="0"/>
                        <a:ea typeface="ＭＳ Ｐゴシック" charset="-128"/>
                        <a:cs typeface="Tahoma" charset="0"/>
                      </a:endParaRPr>
                    </a:p>
                  </a:txBody>
                  <a:tcPr marL="36000" marR="36000" marT="36000" marB="36000" horzOverflow="overflow">
                    <a:lnL>
                      <a:noFill/>
                    </a:lnL>
                    <a:lnR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A6A6A6"/>
                        </a:gs>
                        <a:gs pos="100000">
                          <a:srgbClr val="404040"/>
                        </a:gs>
                      </a:gsLst>
                      <a:lin ang="5400000"/>
                    </a:gradFill>
                  </a:tcPr>
                </a:tc>
              </a:tr>
              <a:tr h="441984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-128"/>
                        <a:cs typeface="Tahoma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115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07704" y="2408973"/>
            <a:ext cx="1215454" cy="155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r" eaLnBrk="0" hangingPunct="0">
              <a:spcBef>
                <a:spcPct val="50000"/>
              </a:spcBef>
            </a:pPr>
            <a:r>
              <a:rPr lang="ja-JP" altLang="en-US" sz="1100" dirty="0" smtClean="0">
                <a:latin typeface="Tahoma" charset="0"/>
                <a:cs typeface="Tahoma" charset="0"/>
              </a:rPr>
              <a:t>基本</a:t>
            </a:r>
            <a:r>
              <a:rPr lang="ja-JP" altLang="en-US" sz="1100" dirty="0">
                <a:latin typeface="Tahoma" charset="0"/>
                <a:cs typeface="Tahoma" charset="0"/>
              </a:rPr>
              <a:t>パターン</a:t>
            </a:r>
            <a:r>
              <a:rPr lang="en-US" sz="1100" dirty="0" smtClean="0">
                <a:latin typeface="Tahoma" charset="0"/>
                <a:cs typeface="Tahoma" charset="0"/>
              </a:rPr>
              <a:t>:</a:t>
            </a:r>
            <a:endParaRPr lang="en-US" sz="1100" dirty="0">
              <a:latin typeface="Tahoma" charset="0"/>
              <a:cs typeface="Tahoma" charset="0"/>
            </a:endParaRPr>
          </a:p>
        </p:txBody>
      </p:sp>
      <p:graphicFrame>
        <p:nvGraphicFramePr>
          <p:cNvPr id="5" name="Table 49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="" xmlns:p14="http://schemas.microsoft.com/office/powerpoint/2010/main" xmlns:mv="urn:schemas-microsoft-com:mac:vml" xmlns:mc="http://schemas.openxmlformats.org/markup-compatibility/2006" val="1387406913"/>
              </p:ext>
            </p:extLst>
          </p:nvPr>
        </p:nvGraphicFramePr>
        <p:xfrm>
          <a:off x="3293542" y="2351823"/>
          <a:ext cx="2214562" cy="234120"/>
        </p:xfrm>
        <a:graphic>
          <a:graphicData uri="http://schemas.openxmlformats.org/drawingml/2006/table">
            <a:tbl>
              <a:tblPr/>
              <a:tblGrid>
                <a:gridCol w="214312"/>
                <a:gridCol w="200025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Arial" charset="0"/>
                          <a:ea typeface="ＭＳ Ｐゴシック" charset="-128"/>
                          <a:sym typeface="Wingdings" charset="2"/>
                        </a:rPr>
                        <a:t></a:t>
                      </a:r>
                      <a:endParaRPr kumimoji="0" lang="en-CA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Tahoma" charset="0"/>
                        <a:ea typeface="ＭＳ Ｐゴシック" charset="-128"/>
                        <a:cs typeface="Tahoma" charset="0"/>
                      </a:endParaRPr>
                    </a:p>
                  </a:txBody>
                  <a:tcPr marL="36000" marR="36000" marT="360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子供なし</a:t>
                      </a:r>
                      <a:endParaRPr kumimoji="0" lang="en-C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  <a:cs typeface="Tahoma" charset="0"/>
                      </a:endParaRPr>
                    </a:p>
                  </a:txBody>
                  <a:tcPr marL="36000" marR="36000" marT="360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Table 72"/>
          <p:cNvGraphicFramePr>
            <a:graphicFrameLocks noGrp="1"/>
          </p:cNvGraphicFramePr>
          <p:nvPr>
            <p:custDataLst>
              <p:tags r:id="rId4"/>
            </p:custDataLst>
            <p:extLst>
              <p:ext uri="{D42A27DB-BD31-4B8C-83A1-F6EECF244321}">
                <p14:modId xmlns="" xmlns:p14="http://schemas.microsoft.com/office/powerpoint/2010/main" xmlns:mv="urn:schemas-microsoft-com:mac:vml" xmlns:mc="http://schemas.openxmlformats.org/markup-compatibility/2006" val="525149200"/>
              </p:ext>
            </p:extLst>
          </p:nvPr>
        </p:nvGraphicFramePr>
        <p:xfrm>
          <a:off x="4187577" y="2343761"/>
          <a:ext cx="2214562" cy="234120"/>
        </p:xfrm>
        <a:graphic>
          <a:graphicData uri="http://schemas.openxmlformats.org/drawingml/2006/table">
            <a:tbl>
              <a:tblPr/>
              <a:tblGrid>
                <a:gridCol w="214312"/>
                <a:gridCol w="200025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Arial" charset="0"/>
                          <a:ea typeface="ＭＳ Ｐゴシック" charset="-128"/>
                          <a:sym typeface="Wingdings" charset="2"/>
                        </a:rPr>
                        <a:t></a:t>
                      </a:r>
                      <a:endParaRPr kumimoji="0" lang="en-CA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Tahoma" charset="0"/>
                        <a:ea typeface="ＭＳ Ｐゴシック" charset="-128"/>
                        <a:cs typeface="Tahoma" charset="0"/>
                      </a:endParaRPr>
                    </a:p>
                  </a:txBody>
                  <a:tcPr marL="36000" marR="36000" marT="360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-128"/>
                          <a:cs typeface="Tahoma" charset="0"/>
                        </a:rPr>
                        <a:t>子供あり</a:t>
                      </a:r>
                      <a:endParaRPr kumimoji="0" lang="en-CA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-128"/>
                        <a:cs typeface="Tahoma" charset="0"/>
                      </a:endParaRPr>
                    </a:p>
                  </a:txBody>
                  <a:tcPr marL="36000" marR="36000" marT="3600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AutoShape 50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292080" y="2334300"/>
            <a:ext cx="1080120" cy="25069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/>
          </a:gradFill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 wrap="square" lIns="54000" tIns="36000" rIns="54000" bIns="36000" anchor="ctr">
            <a:spAutoFit/>
          </a:bodyPr>
          <a:lstStyle/>
          <a:p>
            <a:pPr algn="ctr">
              <a:defRPr/>
            </a:pPr>
            <a:r>
              <a:rPr lang="ja-JP" altLang="en-US" sz="1000" dirty="0" smtClean="0">
                <a:latin typeface="Tahoma" pitchFamily="34" charset="0"/>
                <a:cs typeface="Tahoma" pitchFamily="34" charset="0"/>
              </a:rPr>
              <a:t>家系図作成</a:t>
            </a:r>
            <a:endParaRPr lang="en-US" sz="1000" dirty="0"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11" name="グループ化 7"/>
          <p:cNvGrpSpPr/>
          <p:nvPr/>
        </p:nvGrpSpPr>
        <p:grpSpPr>
          <a:xfrm>
            <a:off x="3633145" y="3370176"/>
            <a:ext cx="1110232" cy="367862"/>
            <a:chOff x="1619672" y="620688"/>
            <a:chExt cx="1152128" cy="381744"/>
          </a:xfrm>
        </p:grpSpPr>
        <p:sp>
          <p:nvSpPr>
            <p:cNvPr id="31" name="円/楕円 30"/>
            <p:cNvSpPr/>
            <p:nvPr/>
          </p:nvSpPr>
          <p:spPr>
            <a:xfrm>
              <a:off x="1619672" y="620688"/>
              <a:ext cx="381744" cy="3817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2390056" y="620688"/>
              <a:ext cx="381744" cy="381744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3" name="カギ線コネクタ 32"/>
            <p:cNvCxnSpPr>
              <a:stCxn id="31" idx="6"/>
              <a:endCxn id="32" idx="1"/>
            </p:cNvCxnSpPr>
            <p:nvPr/>
          </p:nvCxnSpPr>
          <p:spPr>
            <a:xfrm>
              <a:off x="2001416" y="811560"/>
              <a:ext cx="388640" cy="1588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円/楕円 11"/>
          <p:cNvSpPr/>
          <p:nvPr/>
        </p:nvSpPr>
        <p:spPr>
          <a:xfrm>
            <a:off x="3980093" y="4160996"/>
            <a:ext cx="367862" cy="367862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4722463" y="4160996"/>
            <a:ext cx="367862" cy="36786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カギ線コネクタ 13"/>
          <p:cNvCxnSpPr>
            <a:stCxn id="12" idx="6"/>
            <a:endCxn id="13" idx="1"/>
          </p:cNvCxnSpPr>
          <p:nvPr/>
        </p:nvCxnSpPr>
        <p:spPr>
          <a:xfrm>
            <a:off x="4347955" y="4344927"/>
            <a:ext cx="374508" cy="153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rot="5400000">
            <a:off x="3873989" y="3855902"/>
            <a:ext cx="5551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円/楕円 15"/>
          <p:cNvSpPr/>
          <p:nvPr/>
        </p:nvSpPr>
        <p:spPr>
          <a:xfrm>
            <a:off x="4354577" y="5035524"/>
            <a:ext cx="367862" cy="367862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7" name="直線コネクタ 16"/>
          <p:cNvCxnSpPr/>
          <p:nvPr/>
        </p:nvCxnSpPr>
        <p:spPr>
          <a:xfrm rot="5400000">
            <a:off x="4188262" y="4688577"/>
            <a:ext cx="69389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5992389" y="4133460"/>
            <a:ext cx="485727" cy="20816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992389" y="4411018"/>
            <a:ext cx="485727" cy="20816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661692" y="4133460"/>
            <a:ext cx="485727" cy="20816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2661692" y="4411018"/>
            <a:ext cx="485727" cy="20816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992389" y="4966135"/>
            <a:ext cx="485727" cy="20816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92389" y="5243693"/>
            <a:ext cx="485727" cy="20816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2661692" y="4966135"/>
            <a:ext cx="485727" cy="20816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661692" y="5243693"/>
            <a:ext cx="485727" cy="20816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grpSp>
        <p:nvGrpSpPr>
          <p:cNvPr id="26" name="グループ化 40"/>
          <p:cNvGrpSpPr/>
          <p:nvPr/>
        </p:nvGrpSpPr>
        <p:grpSpPr>
          <a:xfrm>
            <a:off x="3216808" y="3162007"/>
            <a:ext cx="2706192" cy="2498023"/>
            <a:chOff x="1043608" y="404664"/>
            <a:chExt cx="2376264" cy="2592288"/>
          </a:xfrm>
        </p:grpSpPr>
        <p:sp>
          <p:nvSpPr>
            <p:cNvPr id="28" name="正方形/長方形 27"/>
            <p:cNvSpPr/>
            <p:nvPr/>
          </p:nvSpPr>
          <p:spPr>
            <a:xfrm>
              <a:off x="1043608" y="404664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1043608" y="1268760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1043608" y="2132856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4" name="正方形/長方形 33"/>
          <p:cNvSpPr/>
          <p:nvPr/>
        </p:nvSpPr>
        <p:spPr>
          <a:xfrm>
            <a:off x="1907704" y="2873975"/>
            <a:ext cx="5328592" cy="316835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四角形吹き出し 34"/>
          <p:cNvSpPr/>
          <p:nvPr/>
        </p:nvSpPr>
        <p:spPr>
          <a:xfrm>
            <a:off x="7452320" y="3645024"/>
            <a:ext cx="1389856" cy="931204"/>
          </a:xfrm>
          <a:prstGeom prst="wedgeRectCallout">
            <a:avLst>
              <a:gd name="adj1" fmla="val -97862"/>
              <a:gd name="adj2" fmla="val 38647"/>
            </a:avLst>
          </a:prstGeom>
          <a:solidFill>
            <a:srgbClr val="FFFF99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家系図表示エリア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36" name="直線矢印コネクタ 35"/>
          <p:cNvCxnSpPr/>
          <p:nvPr/>
        </p:nvCxnSpPr>
        <p:spPr>
          <a:xfrm rot="5400000" flipH="1" flipV="1">
            <a:off x="3888303" y="4460862"/>
            <a:ext cx="144016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日付プレースホルダ 3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00ACC-C485-43B1-852A-7BD5864EC56B}" type="datetime1">
              <a:rPr kumimoji="1" lang="ja-JP" altLang="en-US" smtClean="0"/>
              <a:pPr/>
              <a:t>2010/12/28</a:t>
            </a:fld>
            <a:endParaRPr kumimoji="1" lang="ja-JP" altLang="en-US"/>
          </a:p>
        </p:txBody>
      </p:sp>
      <p:sp>
        <p:nvSpPr>
          <p:cNvPr id="38" name="スライド番号プレースホルダ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9A41-E3A3-483F-B942-93C71D4100B1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基本形を２パターンから選択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（子供あり</a:t>
            </a:r>
            <a:r>
              <a:rPr lang="en-US" altLang="ja-JP" dirty="0" smtClean="0"/>
              <a:t>/</a:t>
            </a:r>
            <a:r>
              <a:rPr lang="ja-JP" altLang="en-US" dirty="0" smtClean="0"/>
              <a:t>なし）</a:t>
            </a:r>
            <a:endParaRPr kumimoji="1" lang="ja-JP" altLang="en-US" dirty="0"/>
          </a:p>
        </p:txBody>
      </p:sp>
      <p:grpSp>
        <p:nvGrpSpPr>
          <p:cNvPr id="3" name="グループ化 3"/>
          <p:cNvGrpSpPr/>
          <p:nvPr/>
        </p:nvGrpSpPr>
        <p:grpSpPr>
          <a:xfrm>
            <a:off x="5508104" y="2636912"/>
            <a:ext cx="2808312" cy="2592288"/>
            <a:chOff x="1043608" y="404664"/>
            <a:chExt cx="2376264" cy="2592288"/>
          </a:xfrm>
        </p:grpSpPr>
        <p:sp>
          <p:nvSpPr>
            <p:cNvPr id="5" name="正方形/長方形 4"/>
            <p:cNvSpPr/>
            <p:nvPr/>
          </p:nvSpPr>
          <p:spPr>
            <a:xfrm>
              <a:off x="1043608" y="404664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1043608" y="1268760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1043608" y="2132856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" name="グループ化 25"/>
          <p:cNvGrpSpPr/>
          <p:nvPr/>
        </p:nvGrpSpPr>
        <p:grpSpPr>
          <a:xfrm>
            <a:off x="5724128" y="2852936"/>
            <a:ext cx="1152128" cy="381744"/>
            <a:chOff x="1619672" y="620688"/>
            <a:chExt cx="1152128" cy="381744"/>
          </a:xfrm>
        </p:grpSpPr>
        <p:sp>
          <p:nvSpPr>
            <p:cNvPr id="27" name="円/楕円 26"/>
            <p:cNvSpPr/>
            <p:nvPr/>
          </p:nvSpPr>
          <p:spPr>
            <a:xfrm>
              <a:off x="1619672" y="620688"/>
              <a:ext cx="381744" cy="3817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2390056" y="620688"/>
              <a:ext cx="381744" cy="381744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9" name="カギ線コネクタ 28"/>
            <p:cNvCxnSpPr>
              <a:stCxn id="27" idx="6"/>
              <a:endCxn id="28" idx="1"/>
            </p:cNvCxnSpPr>
            <p:nvPr/>
          </p:nvCxnSpPr>
          <p:spPr>
            <a:xfrm>
              <a:off x="2001416" y="811560"/>
              <a:ext cx="388640" cy="1588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円/楕円 29"/>
          <p:cNvSpPr/>
          <p:nvPr/>
        </p:nvSpPr>
        <p:spPr>
          <a:xfrm>
            <a:off x="6084168" y="3673599"/>
            <a:ext cx="381744" cy="381744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7380312" y="3673599"/>
            <a:ext cx="381744" cy="38174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2" name="カギ線コネクタ 31"/>
          <p:cNvCxnSpPr>
            <a:stCxn id="30" idx="6"/>
            <a:endCxn id="31" idx="1"/>
          </p:cNvCxnSpPr>
          <p:nvPr/>
        </p:nvCxnSpPr>
        <p:spPr>
          <a:xfrm>
            <a:off x="6465912" y="3864471"/>
            <a:ext cx="91440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 rot="5400000">
            <a:off x="5974060" y="3356992"/>
            <a:ext cx="5760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円/楕円 33"/>
          <p:cNvSpPr/>
          <p:nvPr/>
        </p:nvSpPr>
        <p:spPr>
          <a:xfrm>
            <a:off x="6760815" y="4581128"/>
            <a:ext cx="381744" cy="381744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コネクタ 34"/>
          <p:cNvCxnSpPr/>
          <p:nvPr/>
        </p:nvCxnSpPr>
        <p:spPr>
          <a:xfrm rot="5400000">
            <a:off x="6588224" y="4221088"/>
            <a:ext cx="72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グループ化 35"/>
          <p:cNvGrpSpPr/>
          <p:nvPr/>
        </p:nvGrpSpPr>
        <p:grpSpPr>
          <a:xfrm>
            <a:off x="7020272" y="2852936"/>
            <a:ext cx="1152128" cy="381744"/>
            <a:chOff x="1619672" y="620688"/>
            <a:chExt cx="1152128" cy="381744"/>
          </a:xfrm>
        </p:grpSpPr>
        <p:sp>
          <p:nvSpPr>
            <p:cNvPr id="37" name="円/楕円 36"/>
            <p:cNvSpPr/>
            <p:nvPr/>
          </p:nvSpPr>
          <p:spPr>
            <a:xfrm>
              <a:off x="1619672" y="620688"/>
              <a:ext cx="381744" cy="3817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正方形/長方形 37"/>
            <p:cNvSpPr/>
            <p:nvPr/>
          </p:nvSpPr>
          <p:spPr>
            <a:xfrm>
              <a:off x="2390056" y="620688"/>
              <a:ext cx="381744" cy="381744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9" name="カギ線コネクタ 38"/>
            <p:cNvCxnSpPr>
              <a:stCxn id="37" idx="6"/>
              <a:endCxn id="38" idx="1"/>
            </p:cNvCxnSpPr>
            <p:nvPr/>
          </p:nvCxnSpPr>
          <p:spPr>
            <a:xfrm>
              <a:off x="2001416" y="811560"/>
              <a:ext cx="388640" cy="1588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0" name="直線コネクタ 39"/>
          <p:cNvCxnSpPr/>
          <p:nvPr/>
        </p:nvCxnSpPr>
        <p:spPr>
          <a:xfrm rot="5400000">
            <a:off x="7270204" y="3356992"/>
            <a:ext cx="5760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/>
          <p:cNvSpPr/>
          <p:nvPr/>
        </p:nvSpPr>
        <p:spPr>
          <a:xfrm>
            <a:off x="4932040" y="3645024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4932040" y="3933056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4932040" y="4509120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4932040" y="4797152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8388424" y="3645024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8388424" y="3933056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8388424" y="4509120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8388424" y="4797152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grpSp>
        <p:nvGrpSpPr>
          <p:cNvPr id="26" name="グループ化 7"/>
          <p:cNvGrpSpPr/>
          <p:nvPr/>
        </p:nvGrpSpPr>
        <p:grpSpPr>
          <a:xfrm>
            <a:off x="1403648" y="2852936"/>
            <a:ext cx="1152128" cy="381744"/>
            <a:chOff x="1619672" y="620688"/>
            <a:chExt cx="1152128" cy="381744"/>
          </a:xfrm>
        </p:grpSpPr>
        <p:sp>
          <p:nvSpPr>
            <p:cNvPr id="9" name="円/楕円 8"/>
            <p:cNvSpPr/>
            <p:nvPr/>
          </p:nvSpPr>
          <p:spPr>
            <a:xfrm>
              <a:off x="1619672" y="620688"/>
              <a:ext cx="381744" cy="3817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2390056" y="620688"/>
              <a:ext cx="381744" cy="381744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1" name="カギ線コネクタ 10"/>
            <p:cNvCxnSpPr>
              <a:stCxn id="9" idx="6"/>
              <a:endCxn id="10" idx="1"/>
            </p:cNvCxnSpPr>
            <p:nvPr/>
          </p:nvCxnSpPr>
          <p:spPr>
            <a:xfrm>
              <a:off x="2001416" y="811560"/>
              <a:ext cx="388640" cy="1588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円/楕円 11"/>
          <p:cNvSpPr/>
          <p:nvPr/>
        </p:nvSpPr>
        <p:spPr>
          <a:xfrm>
            <a:off x="1763688" y="3673599"/>
            <a:ext cx="381744" cy="381744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2534072" y="3673599"/>
            <a:ext cx="381744" cy="38174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カギ線コネクタ 13"/>
          <p:cNvCxnSpPr>
            <a:stCxn id="12" idx="6"/>
            <a:endCxn id="13" idx="1"/>
          </p:cNvCxnSpPr>
          <p:nvPr/>
        </p:nvCxnSpPr>
        <p:spPr>
          <a:xfrm>
            <a:off x="2145432" y="3864471"/>
            <a:ext cx="38864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rot="5400000">
            <a:off x="1653580" y="3356992"/>
            <a:ext cx="5760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円/楕円 15"/>
          <p:cNvSpPr/>
          <p:nvPr/>
        </p:nvSpPr>
        <p:spPr>
          <a:xfrm>
            <a:off x="2152303" y="4581128"/>
            <a:ext cx="381744" cy="381744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7" name="直線コネクタ 16"/>
          <p:cNvCxnSpPr/>
          <p:nvPr/>
        </p:nvCxnSpPr>
        <p:spPr>
          <a:xfrm rot="5400000">
            <a:off x="1979712" y="4221088"/>
            <a:ext cx="72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851920" y="3645024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3851920" y="3933056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95536" y="3645024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395536" y="3933056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851920" y="4509120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851920" y="4797152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395536" y="4509120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95536" y="4797152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grpSp>
        <p:nvGrpSpPr>
          <p:cNvPr id="36" name="グループ化 40"/>
          <p:cNvGrpSpPr/>
          <p:nvPr/>
        </p:nvGrpSpPr>
        <p:grpSpPr>
          <a:xfrm>
            <a:off x="971600" y="2636912"/>
            <a:ext cx="2808312" cy="2592288"/>
            <a:chOff x="1043608" y="404664"/>
            <a:chExt cx="2376264" cy="2592288"/>
          </a:xfrm>
        </p:grpSpPr>
        <p:sp>
          <p:nvSpPr>
            <p:cNvPr id="42" name="正方形/長方形 41"/>
            <p:cNvSpPr/>
            <p:nvPr/>
          </p:nvSpPr>
          <p:spPr>
            <a:xfrm>
              <a:off x="1043608" y="404664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1043608" y="1268760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1043608" y="2132856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1143032" y="2060848"/>
            <a:ext cx="2420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「子供あり」選択の場合</a:t>
            </a:r>
            <a:endParaRPr kumimoji="1" lang="ja-JP" altLang="en-US" dirty="0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652120" y="2060848"/>
            <a:ext cx="2416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「子供</a:t>
            </a:r>
            <a:r>
              <a:rPr lang="ja-JP" altLang="en-US" dirty="0"/>
              <a:t>なし</a:t>
            </a:r>
            <a:r>
              <a:rPr kumimoji="1" lang="ja-JP" altLang="en-US" dirty="0" smtClean="0"/>
              <a:t>」選択の場合</a:t>
            </a:r>
            <a:endParaRPr kumimoji="1" lang="ja-JP" altLang="en-US" dirty="0"/>
          </a:p>
        </p:txBody>
      </p:sp>
      <p:cxnSp>
        <p:nvCxnSpPr>
          <p:cNvPr id="56" name="直線矢印コネクタ 55"/>
          <p:cNvCxnSpPr/>
          <p:nvPr/>
        </p:nvCxnSpPr>
        <p:spPr>
          <a:xfrm rot="5400000" flipH="1" flipV="1">
            <a:off x="1619672" y="4005064"/>
            <a:ext cx="144016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矢印コネクタ 59"/>
          <p:cNvCxnSpPr/>
          <p:nvPr/>
        </p:nvCxnSpPr>
        <p:spPr>
          <a:xfrm rot="5400000" flipH="1" flipV="1">
            <a:off x="6588224" y="4869160"/>
            <a:ext cx="144016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日付プレースホルダ 6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B2902-D639-489B-823F-88DE35BF9955}" type="datetime1">
              <a:rPr kumimoji="1" lang="ja-JP" altLang="en-US" smtClean="0"/>
              <a:pPr/>
              <a:t>2010/12/28</a:t>
            </a:fld>
            <a:endParaRPr kumimoji="1" lang="ja-JP" altLang="en-US"/>
          </a:p>
        </p:txBody>
      </p:sp>
      <p:sp>
        <p:nvSpPr>
          <p:cNvPr id="62" name="スライド番号プレースホルダ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9A41-E3A3-483F-B942-93C71D4100B1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1691680" y="5661248"/>
            <a:ext cx="5760640" cy="576064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※</a:t>
            </a:r>
            <a:r>
              <a:rPr kumimoji="1" lang="ja-JP" altLang="en-US" dirty="0" smtClean="0">
                <a:solidFill>
                  <a:schemeClr val="tx1"/>
                </a:solidFill>
              </a:rPr>
              <a:t>パターン選択後の患者の位置は変更不可とする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左右のボタンで人を追加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削除する</a:t>
            </a:r>
            <a:endParaRPr kumimoji="1" lang="ja-JP" altLang="en-US" dirty="0"/>
          </a:p>
        </p:txBody>
      </p:sp>
      <p:grpSp>
        <p:nvGrpSpPr>
          <p:cNvPr id="8" name="グループ化 7"/>
          <p:cNvGrpSpPr/>
          <p:nvPr/>
        </p:nvGrpSpPr>
        <p:grpSpPr>
          <a:xfrm>
            <a:off x="1187624" y="2852936"/>
            <a:ext cx="1152128" cy="381744"/>
            <a:chOff x="1619672" y="620688"/>
            <a:chExt cx="1152128" cy="381744"/>
          </a:xfrm>
        </p:grpSpPr>
        <p:sp>
          <p:nvSpPr>
            <p:cNvPr id="9" name="円/楕円 8"/>
            <p:cNvSpPr/>
            <p:nvPr/>
          </p:nvSpPr>
          <p:spPr>
            <a:xfrm>
              <a:off x="1619672" y="620688"/>
              <a:ext cx="381744" cy="3817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2390056" y="620688"/>
              <a:ext cx="381744" cy="381744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1" name="カギ線コネクタ 10"/>
            <p:cNvCxnSpPr>
              <a:stCxn id="9" idx="6"/>
              <a:endCxn id="10" idx="1"/>
            </p:cNvCxnSpPr>
            <p:nvPr/>
          </p:nvCxnSpPr>
          <p:spPr>
            <a:xfrm>
              <a:off x="2001416" y="811560"/>
              <a:ext cx="388640" cy="1588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円/楕円 11"/>
          <p:cNvSpPr/>
          <p:nvPr/>
        </p:nvSpPr>
        <p:spPr>
          <a:xfrm>
            <a:off x="1547664" y="3673599"/>
            <a:ext cx="381744" cy="381744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2318048" y="3673599"/>
            <a:ext cx="381744" cy="38174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カギ線コネクタ 13"/>
          <p:cNvCxnSpPr>
            <a:stCxn id="12" idx="6"/>
            <a:endCxn id="13" idx="1"/>
          </p:cNvCxnSpPr>
          <p:nvPr/>
        </p:nvCxnSpPr>
        <p:spPr>
          <a:xfrm>
            <a:off x="1929408" y="3864471"/>
            <a:ext cx="38864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rot="5400000">
            <a:off x="1437556" y="3356992"/>
            <a:ext cx="5760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円/楕円 15"/>
          <p:cNvSpPr/>
          <p:nvPr/>
        </p:nvSpPr>
        <p:spPr>
          <a:xfrm>
            <a:off x="1936279" y="4581128"/>
            <a:ext cx="381744" cy="381744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7" name="直線コネクタ 16"/>
          <p:cNvCxnSpPr/>
          <p:nvPr/>
        </p:nvCxnSpPr>
        <p:spPr>
          <a:xfrm rot="5400000">
            <a:off x="1763688" y="4221088"/>
            <a:ext cx="72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635896" y="3645024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3635896" y="3933056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79512" y="3645024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79512" y="3933056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635896" y="4509120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635896" y="4797152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79512" y="4509120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79512" y="4797152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grpSp>
        <p:nvGrpSpPr>
          <p:cNvPr id="41" name="グループ化 40"/>
          <p:cNvGrpSpPr/>
          <p:nvPr/>
        </p:nvGrpSpPr>
        <p:grpSpPr>
          <a:xfrm>
            <a:off x="755576" y="2636912"/>
            <a:ext cx="2808312" cy="2592288"/>
            <a:chOff x="1043608" y="404664"/>
            <a:chExt cx="2376264" cy="2592288"/>
          </a:xfrm>
        </p:grpSpPr>
        <p:sp>
          <p:nvSpPr>
            <p:cNvPr id="42" name="正方形/長方形 41"/>
            <p:cNvSpPr/>
            <p:nvPr/>
          </p:nvSpPr>
          <p:spPr>
            <a:xfrm>
              <a:off x="1043608" y="404664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1043608" y="1268760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1043608" y="2132856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8" name="グループ化 57"/>
          <p:cNvGrpSpPr/>
          <p:nvPr/>
        </p:nvGrpSpPr>
        <p:grpSpPr>
          <a:xfrm>
            <a:off x="5918448" y="2852936"/>
            <a:ext cx="1152128" cy="381744"/>
            <a:chOff x="1619672" y="620688"/>
            <a:chExt cx="1152128" cy="381744"/>
          </a:xfrm>
        </p:grpSpPr>
        <p:sp>
          <p:nvSpPr>
            <p:cNvPr id="59" name="円/楕円 58"/>
            <p:cNvSpPr/>
            <p:nvPr/>
          </p:nvSpPr>
          <p:spPr>
            <a:xfrm>
              <a:off x="1619672" y="620688"/>
              <a:ext cx="381744" cy="3817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2390056" y="620688"/>
              <a:ext cx="381744" cy="381744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61" name="カギ線コネクタ 60"/>
            <p:cNvCxnSpPr>
              <a:stCxn id="59" idx="6"/>
              <a:endCxn id="60" idx="1"/>
            </p:cNvCxnSpPr>
            <p:nvPr/>
          </p:nvCxnSpPr>
          <p:spPr>
            <a:xfrm>
              <a:off x="2001416" y="811560"/>
              <a:ext cx="388640" cy="1588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円/楕円 61"/>
          <p:cNvSpPr/>
          <p:nvPr/>
        </p:nvSpPr>
        <p:spPr>
          <a:xfrm>
            <a:off x="6278488" y="3673599"/>
            <a:ext cx="381744" cy="381744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/>
          <p:cNvSpPr/>
          <p:nvPr/>
        </p:nvSpPr>
        <p:spPr>
          <a:xfrm>
            <a:off x="7048872" y="3673599"/>
            <a:ext cx="381744" cy="38174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4" name="カギ線コネクタ 63"/>
          <p:cNvCxnSpPr>
            <a:stCxn id="62" idx="6"/>
            <a:endCxn id="63" idx="1"/>
          </p:cNvCxnSpPr>
          <p:nvPr/>
        </p:nvCxnSpPr>
        <p:spPr>
          <a:xfrm>
            <a:off x="6660232" y="3864471"/>
            <a:ext cx="38864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コネクタ 64"/>
          <p:cNvCxnSpPr/>
          <p:nvPr/>
        </p:nvCxnSpPr>
        <p:spPr>
          <a:xfrm rot="5400000">
            <a:off x="6168380" y="3356992"/>
            <a:ext cx="5760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円/楕円 65"/>
          <p:cNvSpPr/>
          <p:nvPr/>
        </p:nvSpPr>
        <p:spPr>
          <a:xfrm>
            <a:off x="6667103" y="4581128"/>
            <a:ext cx="381744" cy="381744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7" name="直線コネクタ 66"/>
          <p:cNvCxnSpPr/>
          <p:nvPr/>
        </p:nvCxnSpPr>
        <p:spPr>
          <a:xfrm rot="5400000">
            <a:off x="6494512" y="4221088"/>
            <a:ext cx="72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8366720" y="3645024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8366720" y="3933056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4910336" y="3645024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910336" y="3933056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8366720" y="4509120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8366720" y="4797152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4910336" y="4509120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4910336" y="4797152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grpSp>
        <p:nvGrpSpPr>
          <p:cNvPr id="76" name="グループ化 75"/>
          <p:cNvGrpSpPr/>
          <p:nvPr/>
        </p:nvGrpSpPr>
        <p:grpSpPr>
          <a:xfrm>
            <a:off x="5486400" y="2636912"/>
            <a:ext cx="2808312" cy="2592288"/>
            <a:chOff x="1043608" y="404664"/>
            <a:chExt cx="2376264" cy="2592288"/>
          </a:xfrm>
        </p:grpSpPr>
        <p:sp>
          <p:nvSpPr>
            <p:cNvPr id="77" name="正方形/長方形 76"/>
            <p:cNvSpPr/>
            <p:nvPr/>
          </p:nvSpPr>
          <p:spPr>
            <a:xfrm>
              <a:off x="1043608" y="404664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正方形/長方形 77"/>
            <p:cNvSpPr/>
            <p:nvPr/>
          </p:nvSpPr>
          <p:spPr>
            <a:xfrm>
              <a:off x="1043608" y="1268760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正方形/長方形 78"/>
            <p:cNvSpPr/>
            <p:nvPr/>
          </p:nvSpPr>
          <p:spPr>
            <a:xfrm>
              <a:off x="1043608" y="2132856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6" name="円/楕円 85"/>
          <p:cNvSpPr/>
          <p:nvPr/>
        </p:nvSpPr>
        <p:spPr>
          <a:xfrm>
            <a:off x="7646640" y="3673599"/>
            <a:ext cx="381744" cy="381744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8" name="カギ線コネクタ 87"/>
          <p:cNvCxnSpPr>
            <a:endCxn id="86" idx="0"/>
          </p:cNvCxnSpPr>
          <p:nvPr/>
        </p:nvCxnSpPr>
        <p:spPr>
          <a:xfrm>
            <a:off x="6494512" y="3429000"/>
            <a:ext cx="1343000" cy="244599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四角形吹き出し 90"/>
          <p:cNvSpPr/>
          <p:nvPr/>
        </p:nvSpPr>
        <p:spPr>
          <a:xfrm>
            <a:off x="2483768" y="1988840"/>
            <a:ext cx="1389856" cy="931204"/>
          </a:xfrm>
          <a:prstGeom prst="wedgeRectCallout">
            <a:avLst>
              <a:gd name="adj1" fmla="val 47426"/>
              <a:gd name="adj2" fmla="val 131728"/>
            </a:avLst>
          </a:prstGeom>
          <a:solidFill>
            <a:srgbClr val="FFFF99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右の追加ボタンを押下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2" name="四角形吹き出し 91"/>
          <p:cNvSpPr/>
          <p:nvPr/>
        </p:nvSpPr>
        <p:spPr>
          <a:xfrm>
            <a:off x="7574632" y="1988840"/>
            <a:ext cx="1389856" cy="931204"/>
          </a:xfrm>
          <a:prstGeom prst="wedgeRectCallout">
            <a:avLst>
              <a:gd name="adj1" fmla="val -22477"/>
              <a:gd name="adj2" fmla="val 124568"/>
            </a:avLst>
          </a:prstGeom>
          <a:solidFill>
            <a:srgbClr val="FFFF99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右に人が追加される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93" name="直線矢印コネクタ 92"/>
          <p:cNvCxnSpPr/>
          <p:nvPr/>
        </p:nvCxnSpPr>
        <p:spPr>
          <a:xfrm rot="5400000" flipH="1" flipV="1">
            <a:off x="1403648" y="4005064"/>
            <a:ext cx="144016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線矢印コネクタ 93"/>
          <p:cNvCxnSpPr/>
          <p:nvPr/>
        </p:nvCxnSpPr>
        <p:spPr>
          <a:xfrm rot="5400000" flipH="1" flipV="1">
            <a:off x="6134472" y="4005064"/>
            <a:ext cx="144016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二等辺三角形 94"/>
          <p:cNvSpPr/>
          <p:nvPr/>
        </p:nvSpPr>
        <p:spPr>
          <a:xfrm rot="5400000">
            <a:off x="3221850" y="3771038"/>
            <a:ext cx="2592288" cy="324036"/>
          </a:xfrm>
          <a:prstGeom prst="triangle">
            <a:avLst/>
          </a:prstGeom>
          <a:solidFill>
            <a:srgbClr val="FFC000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角丸四角形 95"/>
          <p:cNvSpPr/>
          <p:nvPr/>
        </p:nvSpPr>
        <p:spPr>
          <a:xfrm>
            <a:off x="3491880" y="3573016"/>
            <a:ext cx="792088" cy="36004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角丸四角形 96"/>
          <p:cNvSpPr/>
          <p:nvPr/>
        </p:nvSpPr>
        <p:spPr>
          <a:xfrm>
            <a:off x="7524328" y="3573016"/>
            <a:ext cx="648072" cy="576064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日付プレースホルダ 9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3F77-2A7F-4C43-987E-1E17A89F8E53}" type="datetime1">
              <a:rPr kumimoji="1" lang="ja-JP" altLang="en-US" smtClean="0"/>
              <a:pPr/>
              <a:t>2010/12/28</a:t>
            </a:fld>
            <a:endParaRPr kumimoji="1" lang="ja-JP" altLang="en-US"/>
          </a:p>
        </p:txBody>
      </p:sp>
      <p:sp>
        <p:nvSpPr>
          <p:cNvPr id="99" name="スライド番号プレースホルダ 9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9A41-E3A3-483F-B942-93C71D4100B1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左右のボタンで人を追加</a:t>
            </a:r>
            <a:r>
              <a:rPr lang="en-US" altLang="ja-JP" dirty="0"/>
              <a:t>/</a:t>
            </a:r>
            <a:r>
              <a:rPr lang="ja-JP" altLang="en-US" dirty="0"/>
              <a:t>削除する</a:t>
            </a:r>
            <a:endParaRPr kumimoji="1" lang="ja-JP" altLang="en-US" dirty="0"/>
          </a:p>
        </p:txBody>
      </p:sp>
      <p:grpSp>
        <p:nvGrpSpPr>
          <p:cNvPr id="3" name="グループ化 7"/>
          <p:cNvGrpSpPr/>
          <p:nvPr/>
        </p:nvGrpSpPr>
        <p:grpSpPr>
          <a:xfrm>
            <a:off x="1174991" y="2852936"/>
            <a:ext cx="1152128" cy="381744"/>
            <a:chOff x="1619672" y="620688"/>
            <a:chExt cx="1152128" cy="381744"/>
          </a:xfrm>
        </p:grpSpPr>
        <p:sp>
          <p:nvSpPr>
            <p:cNvPr id="9" name="円/楕円 8"/>
            <p:cNvSpPr/>
            <p:nvPr/>
          </p:nvSpPr>
          <p:spPr>
            <a:xfrm>
              <a:off x="1619672" y="620688"/>
              <a:ext cx="381744" cy="3817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2390056" y="620688"/>
              <a:ext cx="381744" cy="381744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1" name="カギ線コネクタ 10"/>
            <p:cNvCxnSpPr>
              <a:stCxn id="9" idx="6"/>
              <a:endCxn id="10" idx="1"/>
            </p:cNvCxnSpPr>
            <p:nvPr/>
          </p:nvCxnSpPr>
          <p:spPr>
            <a:xfrm>
              <a:off x="2001416" y="811560"/>
              <a:ext cx="388640" cy="1588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円/楕円 11"/>
          <p:cNvSpPr/>
          <p:nvPr/>
        </p:nvSpPr>
        <p:spPr>
          <a:xfrm>
            <a:off x="1535031" y="3673599"/>
            <a:ext cx="381744" cy="381744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2305415" y="3673599"/>
            <a:ext cx="381744" cy="38174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カギ線コネクタ 13"/>
          <p:cNvCxnSpPr>
            <a:stCxn id="12" idx="6"/>
            <a:endCxn id="13" idx="1"/>
          </p:cNvCxnSpPr>
          <p:nvPr/>
        </p:nvCxnSpPr>
        <p:spPr>
          <a:xfrm>
            <a:off x="1916775" y="3864471"/>
            <a:ext cx="38864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rot="5400000">
            <a:off x="1424923" y="3356992"/>
            <a:ext cx="5760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円/楕円 15"/>
          <p:cNvSpPr/>
          <p:nvPr/>
        </p:nvSpPr>
        <p:spPr>
          <a:xfrm>
            <a:off x="1923646" y="4581128"/>
            <a:ext cx="381744" cy="381744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7" name="直線コネクタ 16"/>
          <p:cNvCxnSpPr/>
          <p:nvPr/>
        </p:nvCxnSpPr>
        <p:spPr>
          <a:xfrm rot="5400000">
            <a:off x="1751055" y="4221088"/>
            <a:ext cx="72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623263" y="3645024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3623263" y="3933056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66879" y="3645024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66879" y="3933056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623263" y="4509120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623263" y="4797152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66879" y="4509120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66879" y="4797152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grpSp>
        <p:nvGrpSpPr>
          <p:cNvPr id="4" name="グループ化 40"/>
          <p:cNvGrpSpPr/>
          <p:nvPr/>
        </p:nvGrpSpPr>
        <p:grpSpPr>
          <a:xfrm>
            <a:off x="742943" y="2636912"/>
            <a:ext cx="2808312" cy="2592288"/>
            <a:chOff x="1043608" y="404664"/>
            <a:chExt cx="2376264" cy="2592288"/>
          </a:xfrm>
        </p:grpSpPr>
        <p:sp>
          <p:nvSpPr>
            <p:cNvPr id="42" name="正方形/長方形 41"/>
            <p:cNvSpPr/>
            <p:nvPr/>
          </p:nvSpPr>
          <p:spPr>
            <a:xfrm>
              <a:off x="1043608" y="404664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1043608" y="1268760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1043608" y="2132856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" name="グループ化 57"/>
          <p:cNvGrpSpPr/>
          <p:nvPr/>
        </p:nvGrpSpPr>
        <p:grpSpPr>
          <a:xfrm>
            <a:off x="5940152" y="2852936"/>
            <a:ext cx="1152128" cy="381744"/>
            <a:chOff x="1619672" y="620688"/>
            <a:chExt cx="1152128" cy="381744"/>
          </a:xfrm>
        </p:grpSpPr>
        <p:sp>
          <p:nvSpPr>
            <p:cNvPr id="59" name="円/楕円 58"/>
            <p:cNvSpPr/>
            <p:nvPr/>
          </p:nvSpPr>
          <p:spPr>
            <a:xfrm>
              <a:off x="1619672" y="620688"/>
              <a:ext cx="381744" cy="3817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2390056" y="620688"/>
              <a:ext cx="381744" cy="381744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61" name="カギ線コネクタ 60"/>
            <p:cNvCxnSpPr>
              <a:stCxn id="59" idx="6"/>
              <a:endCxn id="60" idx="1"/>
            </p:cNvCxnSpPr>
            <p:nvPr/>
          </p:nvCxnSpPr>
          <p:spPr>
            <a:xfrm>
              <a:off x="2001416" y="811560"/>
              <a:ext cx="388640" cy="1588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円/楕円 61"/>
          <p:cNvSpPr/>
          <p:nvPr/>
        </p:nvSpPr>
        <p:spPr>
          <a:xfrm>
            <a:off x="6300192" y="3673599"/>
            <a:ext cx="381744" cy="381744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/>
          <p:cNvSpPr/>
          <p:nvPr/>
        </p:nvSpPr>
        <p:spPr>
          <a:xfrm>
            <a:off x="7070576" y="3673599"/>
            <a:ext cx="381744" cy="38174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4" name="カギ線コネクタ 63"/>
          <p:cNvCxnSpPr>
            <a:stCxn id="62" idx="6"/>
            <a:endCxn id="63" idx="1"/>
          </p:cNvCxnSpPr>
          <p:nvPr/>
        </p:nvCxnSpPr>
        <p:spPr>
          <a:xfrm>
            <a:off x="6681936" y="3864471"/>
            <a:ext cx="38864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コネクタ 64"/>
          <p:cNvCxnSpPr/>
          <p:nvPr/>
        </p:nvCxnSpPr>
        <p:spPr>
          <a:xfrm rot="5400000">
            <a:off x="6190084" y="3356992"/>
            <a:ext cx="5760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円/楕円 65"/>
          <p:cNvSpPr/>
          <p:nvPr/>
        </p:nvSpPr>
        <p:spPr>
          <a:xfrm>
            <a:off x="6688807" y="4581128"/>
            <a:ext cx="381744" cy="381744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7" name="直線コネクタ 66"/>
          <p:cNvCxnSpPr/>
          <p:nvPr/>
        </p:nvCxnSpPr>
        <p:spPr>
          <a:xfrm rot="5400000">
            <a:off x="6516216" y="4221088"/>
            <a:ext cx="72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8388424" y="3645024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8388424" y="3933056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4932040" y="3645024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932040" y="3933056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8388424" y="4509120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8388424" y="4797152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4932040" y="4509120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4932040" y="4797152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grpSp>
        <p:nvGrpSpPr>
          <p:cNvPr id="6" name="グループ化 75"/>
          <p:cNvGrpSpPr/>
          <p:nvPr/>
        </p:nvGrpSpPr>
        <p:grpSpPr>
          <a:xfrm>
            <a:off x="5508104" y="2636912"/>
            <a:ext cx="2808312" cy="2592288"/>
            <a:chOff x="1043608" y="404664"/>
            <a:chExt cx="2376264" cy="2592288"/>
          </a:xfrm>
        </p:grpSpPr>
        <p:sp>
          <p:nvSpPr>
            <p:cNvPr id="77" name="正方形/長方形 76"/>
            <p:cNvSpPr/>
            <p:nvPr/>
          </p:nvSpPr>
          <p:spPr>
            <a:xfrm>
              <a:off x="1043608" y="404664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正方形/長方形 77"/>
            <p:cNvSpPr/>
            <p:nvPr/>
          </p:nvSpPr>
          <p:spPr>
            <a:xfrm>
              <a:off x="1043608" y="1268760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正方形/長方形 78"/>
            <p:cNvSpPr/>
            <p:nvPr/>
          </p:nvSpPr>
          <p:spPr>
            <a:xfrm>
              <a:off x="1043608" y="2132856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6" name="円/楕円 85"/>
          <p:cNvSpPr/>
          <p:nvPr/>
        </p:nvSpPr>
        <p:spPr>
          <a:xfrm>
            <a:off x="5868144" y="4581128"/>
            <a:ext cx="381744" cy="381744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8" name="カギ線コネクタ 87"/>
          <p:cNvCxnSpPr>
            <a:endCxn id="86" idx="0"/>
          </p:cNvCxnSpPr>
          <p:nvPr/>
        </p:nvCxnSpPr>
        <p:spPr>
          <a:xfrm rot="10800000" flipV="1">
            <a:off x="6059016" y="4293096"/>
            <a:ext cx="817240" cy="288032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四角形吹き出し 90"/>
          <p:cNvSpPr/>
          <p:nvPr/>
        </p:nvSpPr>
        <p:spPr>
          <a:xfrm>
            <a:off x="238887" y="1849724"/>
            <a:ext cx="1389856" cy="931204"/>
          </a:xfrm>
          <a:prstGeom prst="wedgeRectCallout">
            <a:avLst>
              <a:gd name="adj1" fmla="val -23491"/>
              <a:gd name="adj2" fmla="val 246502"/>
            </a:avLst>
          </a:prstGeom>
          <a:solidFill>
            <a:srgbClr val="FFFF99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左の追加ボタンを押下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2" name="四角形吹き出し 91"/>
          <p:cNvSpPr/>
          <p:nvPr/>
        </p:nvSpPr>
        <p:spPr>
          <a:xfrm>
            <a:off x="5220072" y="1844824"/>
            <a:ext cx="1389856" cy="931204"/>
          </a:xfrm>
          <a:prstGeom prst="wedgeRectCallout">
            <a:avLst>
              <a:gd name="adj1" fmla="val -6243"/>
              <a:gd name="adj2" fmla="val 248270"/>
            </a:avLst>
          </a:prstGeom>
          <a:solidFill>
            <a:srgbClr val="FFFF99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左</a:t>
            </a:r>
            <a:r>
              <a:rPr kumimoji="1" lang="ja-JP" altLang="en-US" dirty="0" smtClean="0">
                <a:solidFill>
                  <a:schemeClr val="tx1"/>
                </a:solidFill>
              </a:rPr>
              <a:t>に人が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追加される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54" name="直線矢印コネクタ 53"/>
          <p:cNvCxnSpPr/>
          <p:nvPr/>
        </p:nvCxnSpPr>
        <p:spPr>
          <a:xfrm rot="5400000" flipH="1" flipV="1">
            <a:off x="1391015" y="4005064"/>
            <a:ext cx="144016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/>
          <p:cNvCxnSpPr/>
          <p:nvPr/>
        </p:nvCxnSpPr>
        <p:spPr>
          <a:xfrm rot="5400000" flipH="1" flipV="1">
            <a:off x="6156176" y="4005064"/>
            <a:ext cx="144016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二等辺三角形 55"/>
          <p:cNvSpPr/>
          <p:nvPr/>
        </p:nvSpPr>
        <p:spPr>
          <a:xfrm rot="5400000">
            <a:off x="3257854" y="3771038"/>
            <a:ext cx="2592288" cy="324036"/>
          </a:xfrm>
          <a:prstGeom prst="triangle">
            <a:avLst/>
          </a:prstGeom>
          <a:solidFill>
            <a:srgbClr val="FFC000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角丸四角形 56"/>
          <p:cNvSpPr/>
          <p:nvPr/>
        </p:nvSpPr>
        <p:spPr>
          <a:xfrm>
            <a:off x="35496" y="4437112"/>
            <a:ext cx="792088" cy="36004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角丸四角形 57"/>
          <p:cNvSpPr/>
          <p:nvPr/>
        </p:nvSpPr>
        <p:spPr>
          <a:xfrm>
            <a:off x="5747878" y="4485370"/>
            <a:ext cx="648072" cy="576064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日付プレースホルダ 7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06C8-0DF9-4B03-ADED-E75C89FC38BB}" type="datetime1">
              <a:rPr kumimoji="1" lang="ja-JP" altLang="en-US" smtClean="0"/>
              <a:pPr/>
              <a:t>2010/12/28</a:t>
            </a:fld>
            <a:endParaRPr kumimoji="1" lang="ja-JP" altLang="en-US"/>
          </a:p>
        </p:txBody>
      </p:sp>
      <p:sp>
        <p:nvSpPr>
          <p:cNvPr id="80" name="スライド番号プレースホルダ 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9A41-E3A3-483F-B942-93C71D4100B1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人をクリックすることで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属性を変更する</a:t>
            </a:r>
            <a:endParaRPr kumimoji="1" lang="ja-JP" altLang="en-US" dirty="0"/>
          </a:p>
        </p:txBody>
      </p:sp>
      <p:grpSp>
        <p:nvGrpSpPr>
          <p:cNvPr id="3" name="グループ化 7"/>
          <p:cNvGrpSpPr/>
          <p:nvPr/>
        </p:nvGrpSpPr>
        <p:grpSpPr>
          <a:xfrm>
            <a:off x="1259632" y="2852936"/>
            <a:ext cx="1152128" cy="381744"/>
            <a:chOff x="1619672" y="620688"/>
            <a:chExt cx="1152128" cy="381744"/>
          </a:xfrm>
        </p:grpSpPr>
        <p:sp>
          <p:nvSpPr>
            <p:cNvPr id="9" name="円/楕円 8"/>
            <p:cNvSpPr/>
            <p:nvPr/>
          </p:nvSpPr>
          <p:spPr>
            <a:xfrm>
              <a:off x="1619672" y="620688"/>
              <a:ext cx="381744" cy="3817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2390056" y="620688"/>
              <a:ext cx="381744" cy="381744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1" name="カギ線コネクタ 10"/>
            <p:cNvCxnSpPr>
              <a:stCxn id="9" idx="6"/>
              <a:endCxn id="10" idx="1"/>
            </p:cNvCxnSpPr>
            <p:nvPr/>
          </p:nvCxnSpPr>
          <p:spPr>
            <a:xfrm>
              <a:off x="2001416" y="811560"/>
              <a:ext cx="388640" cy="1588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円/楕円 11"/>
          <p:cNvSpPr/>
          <p:nvPr/>
        </p:nvSpPr>
        <p:spPr>
          <a:xfrm>
            <a:off x="1619672" y="3673599"/>
            <a:ext cx="381744" cy="381744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2390056" y="3673599"/>
            <a:ext cx="381744" cy="38174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カギ線コネクタ 13"/>
          <p:cNvCxnSpPr>
            <a:stCxn id="12" idx="6"/>
            <a:endCxn id="13" idx="1"/>
          </p:cNvCxnSpPr>
          <p:nvPr/>
        </p:nvCxnSpPr>
        <p:spPr>
          <a:xfrm>
            <a:off x="2001416" y="3864471"/>
            <a:ext cx="38864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rot="5400000">
            <a:off x="1509564" y="3356992"/>
            <a:ext cx="5760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円/楕円 15"/>
          <p:cNvSpPr/>
          <p:nvPr/>
        </p:nvSpPr>
        <p:spPr>
          <a:xfrm>
            <a:off x="2008287" y="4581128"/>
            <a:ext cx="381744" cy="381744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7" name="直線コネクタ 16"/>
          <p:cNvCxnSpPr/>
          <p:nvPr/>
        </p:nvCxnSpPr>
        <p:spPr>
          <a:xfrm rot="5400000">
            <a:off x="1835696" y="4221088"/>
            <a:ext cx="72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707904" y="3645024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3707904" y="3933056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51520" y="3645024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251520" y="3933056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707904" y="4509120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707904" y="4797152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251520" y="4509120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51520" y="4797152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grpSp>
        <p:nvGrpSpPr>
          <p:cNvPr id="4" name="グループ化 40"/>
          <p:cNvGrpSpPr/>
          <p:nvPr/>
        </p:nvGrpSpPr>
        <p:grpSpPr>
          <a:xfrm>
            <a:off x="827584" y="2636912"/>
            <a:ext cx="2808312" cy="2592288"/>
            <a:chOff x="1043608" y="404664"/>
            <a:chExt cx="2376264" cy="2592288"/>
          </a:xfrm>
        </p:grpSpPr>
        <p:sp>
          <p:nvSpPr>
            <p:cNvPr id="42" name="正方形/長方形 41"/>
            <p:cNvSpPr/>
            <p:nvPr/>
          </p:nvSpPr>
          <p:spPr>
            <a:xfrm>
              <a:off x="1043608" y="404664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1043608" y="1268760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1043608" y="2132856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" name="グループ化 57"/>
          <p:cNvGrpSpPr/>
          <p:nvPr/>
        </p:nvGrpSpPr>
        <p:grpSpPr>
          <a:xfrm>
            <a:off x="6012160" y="2852936"/>
            <a:ext cx="1152128" cy="381744"/>
            <a:chOff x="1619672" y="620688"/>
            <a:chExt cx="1152128" cy="381744"/>
          </a:xfrm>
        </p:grpSpPr>
        <p:sp>
          <p:nvSpPr>
            <p:cNvPr id="59" name="円/楕円 58"/>
            <p:cNvSpPr/>
            <p:nvPr/>
          </p:nvSpPr>
          <p:spPr>
            <a:xfrm>
              <a:off x="1619672" y="620688"/>
              <a:ext cx="381744" cy="3817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2390056" y="620688"/>
              <a:ext cx="381744" cy="381744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61" name="カギ線コネクタ 60"/>
            <p:cNvCxnSpPr>
              <a:stCxn id="59" idx="6"/>
              <a:endCxn id="60" idx="1"/>
            </p:cNvCxnSpPr>
            <p:nvPr/>
          </p:nvCxnSpPr>
          <p:spPr>
            <a:xfrm>
              <a:off x="2001416" y="811560"/>
              <a:ext cx="388640" cy="1588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円/楕円 61"/>
          <p:cNvSpPr/>
          <p:nvPr/>
        </p:nvSpPr>
        <p:spPr>
          <a:xfrm>
            <a:off x="6372200" y="3673599"/>
            <a:ext cx="381744" cy="381744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/>
          <p:cNvSpPr/>
          <p:nvPr/>
        </p:nvSpPr>
        <p:spPr>
          <a:xfrm>
            <a:off x="7142584" y="3673599"/>
            <a:ext cx="381744" cy="38174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4" name="カギ線コネクタ 63"/>
          <p:cNvCxnSpPr>
            <a:stCxn id="62" idx="6"/>
            <a:endCxn id="63" idx="1"/>
          </p:cNvCxnSpPr>
          <p:nvPr/>
        </p:nvCxnSpPr>
        <p:spPr>
          <a:xfrm>
            <a:off x="6753944" y="3864471"/>
            <a:ext cx="38864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コネクタ 64"/>
          <p:cNvCxnSpPr/>
          <p:nvPr/>
        </p:nvCxnSpPr>
        <p:spPr>
          <a:xfrm rot="5400000">
            <a:off x="6262092" y="3356992"/>
            <a:ext cx="5760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円/楕円 65"/>
          <p:cNvSpPr/>
          <p:nvPr/>
        </p:nvSpPr>
        <p:spPr>
          <a:xfrm>
            <a:off x="6760815" y="4581128"/>
            <a:ext cx="381744" cy="381744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7" name="直線コネクタ 66"/>
          <p:cNvCxnSpPr/>
          <p:nvPr/>
        </p:nvCxnSpPr>
        <p:spPr>
          <a:xfrm rot="5400000">
            <a:off x="6588224" y="4221088"/>
            <a:ext cx="72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8460432" y="3645024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8460432" y="3933056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5004048" y="3645024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5004048" y="3933056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8460432" y="4509120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8460432" y="4797152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5004048" y="4509120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追加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5004048" y="4797152"/>
            <a:ext cx="504056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</a:rPr>
              <a:t>削除</a:t>
            </a: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grpSp>
        <p:nvGrpSpPr>
          <p:cNvPr id="6" name="グループ化 75"/>
          <p:cNvGrpSpPr/>
          <p:nvPr/>
        </p:nvGrpSpPr>
        <p:grpSpPr>
          <a:xfrm>
            <a:off x="5580112" y="2636912"/>
            <a:ext cx="2808312" cy="2592288"/>
            <a:chOff x="1043608" y="404664"/>
            <a:chExt cx="2376264" cy="2592288"/>
          </a:xfrm>
        </p:grpSpPr>
        <p:sp>
          <p:nvSpPr>
            <p:cNvPr id="77" name="正方形/長方形 76"/>
            <p:cNvSpPr/>
            <p:nvPr/>
          </p:nvSpPr>
          <p:spPr>
            <a:xfrm>
              <a:off x="1043608" y="404664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正方形/長方形 77"/>
            <p:cNvSpPr/>
            <p:nvPr/>
          </p:nvSpPr>
          <p:spPr>
            <a:xfrm>
              <a:off x="1043608" y="1268760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正方形/長方形 78"/>
            <p:cNvSpPr/>
            <p:nvPr/>
          </p:nvSpPr>
          <p:spPr>
            <a:xfrm>
              <a:off x="1043608" y="2132856"/>
              <a:ext cx="2376264" cy="864096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1" name="四角形吹き出し 90"/>
          <p:cNvSpPr/>
          <p:nvPr/>
        </p:nvSpPr>
        <p:spPr>
          <a:xfrm>
            <a:off x="323528" y="1916832"/>
            <a:ext cx="1389856" cy="931204"/>
          </a:xfrm>
          <a:prstGeom prst="wedgeRectCallout">
            <a:avLst>
              <a:gd name="adj1" fmla="val 44863"/>
              <a:gd name="adj2" fmla="val 138105"/>
            </a:avLst>
          </a:prstGeom>
          <a:solidFill>
            <a:srgbClr val="FFFF99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人をクリック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6372200" y="3673599"/>
            <a:ext cx="381744" cy="38174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四角形吹き出し 53"/>
          <p:cNvSpPr/>
          <p:nvPr/>
        </p:nvSpPr>
        <p:spPr>
          <a:xfrm>
            <a:off x="4932040" y="1916832"/>
            <a:ext cx="1389856" cy="931204"/>
          </a:xfrm>
          <a:prstGeom prst="wedgeRectCallout">
            <a:avLst>
              <a:gd name="adj1" fmla="val 44863"/>
              <a:gd name="adj2" fmla="val 138105"/>
            </a:avLst>
          </a:prstGeom>
          <a:solidFill>
            <a:srgbClr val="FFFF99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属性が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変わる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55" name="直線矢印コネクタ 54"/>
          <p:cNvCxnSpPr/>
          <p:nvPr/>
        </p:nvCxnSpPr>
        <p:spPr>
          <a:xfrm rot="5400000" flipH="1" flipV="1">
            <a:off x="1475656" y="4005064"/>
            <a:ext cx="144016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矢印コネクタ 55"/>
          <p:cNvCxnSpPr/>
          <p:nvPr/>
        </p:nvCxnSpPr>
        <p:spPr>
          <a:xfrm rot="5400000" flipH="1" flipV="1">
            <a:off x="6156176" y="4005064"/>
            <a:ext cx="144016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二等辺三角形 56"/>
          <p:cNvSpPr/>
          <p:nvPr/>
        </p:nvSpPr>
        <p:spPr>
          <a:xfrm rot="5400000">
            <a:off x="3257854" y="3771038"/>
            <a:ext cx="2592288" cy="324036"/>
          </a:xfrm>
          <a:prstGeom prst="triangle">
            <a:avLst/>
          </a:prstGeom>
          <a:solidFill>
            <a:srgbClr val="FFC000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角丸四角形 57"/>
          <p:cNvSpPr/>
          <p:nvPr/>
        </p:nvSpPr>
        <p:spPr>
          <a:xfrm>
            <a:off x="1487531" y="3584891"/>
            <a:ext cx="648072" cy="576064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角丸四角形 75"/>
          <p:cNvSpPr/>
          <p:nvPr/>
        </p:nvSpPr>
        <p:spPr>
          <a:xfrm>
            <a:off x="6251934" y="3584891"/>
            <a:ext cx="648072" cy="576064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日付プレースホルダ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DB07A-AF81-4A13-AA23-B0BC31F38429}" type="datetime1">
              <a:rPr kumimoji="1" lang="ja-JP" altLang="en-US" smtClean="0"/>
              <a:pPr/>
              <a:t>2010/12/28</a:t>
            </a:fld>
            <a:endParaRPr kumimoji="1" lang="ja-JP" altLang="en-US"/>
          </a:p>
        </p:txBody>
      </p:sp>
      <p:sp>
        <p:nvSpPr>
          <p:cNvPr id="81" name="スライド番号プレースホルダ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9A41-E3A3-483F-B942-93C71D4100B1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属性はクリックするごとに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/>
              <a:t>以下</a:t>
            </a:r>
            <a:r>
              <a:rPr lang="ja-JP" altLang="en-US" dirty="0" smtClean="0"/>
              <a:t>の順序で切り替わる</a:t>
            </a:r>
            <a:endParaRPr kumimoji="1" lang="ja-JP" altLang="en-US" dirty="0"/>
          </a:p>
        </p:txBody>
      </p:sp>
      <p:sp>
        <p:nvSpPr>
          <p:cNvPr id="55" name="円/楕円 54"/>
          <p:cNvSpPr/>
          <p:nvPr/>
        </p:nvSpPr>
        <p:spPr>
          <a:xfrm>
            <a:off x="3254153" y="2708920"/>
            <a:ext cx="381744" cy="381744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4550297" y="2708920"/>
            <a:ext cx="381744" cy="38174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6" name="直線矢印コネクタ 75"/>
          <p:cNvCxnSpPr/>
          <p:nvPr/>
        </p:nvCxnSpPr>
        <p:spPr>
          <a:xfrm rot="5400000" flipH="1" flipV="1">
            <a:off x="3110137" y="3068960"/>
            <a:ext cx="144016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矢印コネクタ 79"/>
          <p:cNvCxnSpPr/>
          <p:nvPr/>
        </p:nvCxnSpPr>
        <p:spPr>
          <a:xfrm rot="5400000" flipH="1" flipV="1">
            <a:off x="4334273" y="3140968"/>
            <a:ext cx="144016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テキスト ボックス 80"/>
          <p:cNvSpPr txBox="1"/>
          <p:nvPr/>
        </p:nvSpPr>
        <p:spPr>
          <a:xfrm>
            <a:off x="971600" y="2780928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/>
              <a:t>患者</a:t>
            </a:r>
            <a:endParaRPr kumimoji="1" lang="ja-JP" altLang="en-US" sz="2400" dirty="0"/>
          </a:p>
        </p:txBody>
      </p:sp>
      <p:sp>
        <p:nvSpPr>
          <p:cNvPr id="82" name="円/楕円 81"/>
          <p:cNvSpPr/>
          <p:nvPr/>
        </p:nvSpPr>
        <p:spPr>
          <a:xfrm>
            <a:off x="3182144" y="4460862"/>
            <a:ext cx="381744" cy="381744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正方形/長方形 82"/>
          <p:cNvSpPr/>
          <p:nvPr/>
        </p:nvSpPr>
        <p:spPr>
          <a:xfrm>
            <a:off x="4478288" y="4460862"/>
            <a:ext cx="381744" cy="38174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971600" y="4437112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/>
              <a:t>家族</a:t>
            </a:r>
            <a:endParaRPr kumimoji="1" lang="ja-JP" altLang="en-US" sz="2400" dirty="0"/>
          </a:p>
        </p:txBody>
      </p:sp>
      <p:sp>
        <p:nvSpPr>
          <p:cNvPr id="95" name="円/楕円 94"/>
          <p:cNvSpPr/>
          <p:nvPr/>
        </p:nvSpPr>
        <p:spPr>
          <a:xfrm>
            <a:off x="5702424" y="4460862"/>
            <a:ext cx="381744" cy="381744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正方形/長方形 95"/>
          <p:cNvSpPr/>
          <p:nvPr/>
        </p:nvSpPr>
        <p:spPr>
          <a:xfrm>
            <a:off x="6998568" y="4460862"/>
            <a:ext cx="381744" cy="38174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8" name="直線コネクタ 97"/>
          <p:cNvCxnSpPr/>
          <p:nvPr/>
        </p:nvCxnSpPr>
        <p:spPr>
          <a:xfrm rot="5400000">
            <a:off x="5616116" y="4496866"/>
            <a:ext cx="576064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コネクタ 99"/>
          <p:cNvCxnSpPr/>
          <p:nvPr/>
        </p:nvCxnSpPr>
        <p:spPr>
          <a:xfrm rot="5400000">
            <a:off x="6912260" y="4496866"/>
            <a:ext cx="576064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直線矢印コネクタ 115"/>
          <p:cNvCxnSpPr/>
          <p:nvPr/>
        </p:nvCxnSpPr>
        <p:spPr>
          <a:xfrm>
            <a:off x="3851921" y="2898848"/>
            <a:ext cx="432048" cy="1588"/>
          </a:xfrm>
          <a:prstGeom prst="straightConnector1">
            <a:avLst/>
          </a:prstGeom>
          <a:ln w="28575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直線矢印コネクタ 117"/>
          <p:cNvCxnSpPr/>
          <p:nvPr/>
        </p:nvCxnSpPr>
        <p:spPr>
          <a:xfrm>
            <a:off x="3779912" y="4653136"/>
            <a:ext cx="432048" cy="1588"/>
          </a:xfrm>
          <a:prstGeom prst="straightConnector1">
            <a:avLst/>
          </a:prstGeom>
          <a:ln w="28575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線矢印コネクタ 118"/>
          <p:cNvCxnSpPr/>
          <p:nvPr/>
        </p:nvCxnSpPr>
        <p:spPr>
          <a:xfrm>
            <a:off x="5076056" y="4653136"/>
            <a:ext cx="432048" cy="1588"/>
          </a:xfrm>
          <a:prstGeom prst="straightConnector1">
            <a:avLst/>
          </a:prstGeom>
          <a:ln w="28575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直線矢印コネクタ 119"/>
          <p:cNvCxnSpPr/>
          <p:nvPr/>
        </p:nvCxnSpPr>
        <p:spPr>
          <a:xfrm>
            <a:off x="6300192" y="4653136"/>
            <a:ext cx="432048" cy="1588"/>
          </a:xfrm>
          <a:prstGeom prst="straightConnector1">
            <a:avLst/>
          </a:prstGeom>
          <a:ln w="28575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正方形/長方形 120"/>
          <p:cNvSpPr/>
          <p:nvPr/>
        </p:nvSpPr>
        <p:spPr>
          <a:xfrm>
            <a:off x="3779913" y="3429000"/>
            <a:ext cx="648072" cy="360040"/>
          </a:xfrm>
          <a:prstGeom prst="rect">
            <a:avLst/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3" name="カギ線コネクタ 122"/>
          <p:cNvCxnSpPr>
            <a:endCxn id="121" idx="3"/>
          </p:cNvCxnSpPr>
          <p:nvPr/>
        </p:nvCxnSpPr>
        <p:spPr>
          <a:xfrm rot="10800000" flipV="1">
            <a:off x="4427985" y="2924944"/>
            <a:ext cx="720080" cy="684076"/>
          </a:xfrm>
          <a:prstGeom prst="bentConnector3">
            <a:avLst>
              <a:gd name="adj1" fmla="val -70389"/>
            </a:avLst>
          </a:prstGeom>
          <a:ln w="28575">
            <a:solidFill>
              <a:srgbClr val="FFC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直線コネクタ 126"/>
          <p:cNvCxnSpPr>
            <a:stCxn id="121" idx="3"/>
            <a:endCxn id="121" idx="3"/>
          </p:cNvCxnSpPr>
          <p:nvPr/>
        </p:nvCxnSpPr>
        <p:spPr>
          <a:xfrm>
            <a:off x="4427985" y="3609020"/>
            <a:ext cx="0" cy="0"/>
          </a:xfrm>
          <a:prstGeom prst="line">
            <a:avLst/>
          </a:prstGeom>
          <a:ln w="28575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直線コネクタ 129"/>
          <p:cNvCxnSpPr>
            <a:stCxn id="121" idx="3"/>
            <a:endCxn id="121" idx="1"/>
          </p:cNvCxnSpPr>
          <p:nvPr/>
        </p:nvCxnSpPr>
        <p:spPr>
          <a:xfrm flipH="1">
            <a:off x="3779913" y="3609020"/>
            <a:ext cx="648072" cy="0"/>
          </a:xfrm>
          <a:prstGeom prst="line">
            <a:avLst/>
          </a:prstGeom>
          <a:ln w="28575">
            <a:solidFill>
              <a:srgbClr val="FFC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カギ線コネクタ 134"/>
          <p:cNvCxnSpPr>
            <a:stCxn id="121" idx="1"/>
          </p:cNvCxnSpPr>
          <p:nvPr/>
        </p:nvCxnSpPr>
        <p:spPr>
          <a:xfrm rot="10800000">
            <a:off x="2987825" y="2924944"/>
            <a:ext cx="792088" cy="684076"/>
          </a:xfrm>
          <a:prstGeom prst="bentConnector3">
            <a:avLst>
              <a:gd name="adj1" fmla="val 160944"/>
            </a:avLst>
          </a:prstGeom>
          <a:ln w="28575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正方形/長方形 139"/>
          <p:cNvSpPr/>
          <p:nvPr/>
        </p:nvSpPr>
        <p:spPr>
          <a:xfrm>
            <a:off x="4932040" y="5157192"/>
            <a:ext cx="648072" cy="360040"/>
          </a:xfrm>
          <a:prstGeom prst="rect">
            <a:avLst/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1" name="直線コネクタ 140"/>
          <p:cNvCxnSpPr>
            <a:stCxn id="140" idx="3"/>
            <a:endCxn id="140" idx="3"/>
          </p:cNvCxnSpPr>
          <p:nvPr/>
        </p:nvCxnSpPr>
        <p:spPr>
          <a:xfrm>
            <a:off x="5580112" y="5337212"/>
            <a:ext cx="0" cy="0"/>
          </a:xfrm>
          <a:prstGeom prst="line">
            <a:avLst/>
          </a:prstGeom>
          <a:ln w="28575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>
            <a:stCxn id="140" idx="3"/>
            <a:endCxn id="140" idx="1"/>
          </p:cNvCxnSpPr>
          <p:nvPr/>
        </p:nvCxnSpPr>
        <p:spPr>
          <a:xfrm flipH="1">
            <a:off x="4932040" y="5337212"/>
            <a:ext cx="648072" cy="0"/>
          </a:xfrm>
          <a:prstGeom prst="line">
            <a:avLst/>
          </a:prstGeom>
          <a:ln w="28575">
            <a:solidFill>
              <a:srgbClr val="FFC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カギ線コネクタ 142"/>
          <p:cNvCxnSpPr>
            <a:endCxn id="140" idx="3"/>
          </p:cNvCxnSpPr>
          <p:nvPr/>
        </p:nvCxnSpPr>
        <p:spPr>
          <a:xfrm rot="10800000" flipV="1">
            <a:off x="5580112" y="4653136"/>
            <a:ext cx="2016224" cy="684076"/>
          </a:xfrm>
          <a:prstGeom prst="bentConnector3">
            <a:avLst>
              <a:gd name="adj1" fmla="val -20679"/>
            </a:avLst>
          </a:prstGeom>
          <a:ln w="28575">
            <a:solidFill>
              <a:srgbClr val="FFC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カギ線コネクタ 148"/>
          <p:cNvCxnSpPr>
            <a:stCxn id="140" idx="1"/>
          </p:cNvCxnSpPr>
          <p:nvPr/>
        </p:nvCxnSpPr>
        <p:spPr>
          <a:xfrm rot="10800000">
            <a:off x="2915816" y="4653136"/>
            <a:ext cx="2016224" cy="684076"/>
          </a:xfrm>
          <a:prstGeom prst="bentConnector3">
            <a:avLst>
              <a:gd name="adj1" fmla="val 121268"/>
            </a:avLst>
          </a:prstGeom>
          <a:ln w="28575">
            <a:solidFill>
              <a:srgbClr val="FFC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日付プレースホルダ 15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3DBE-938B-4B9D-8DE0-ED0C5F27E11D}" type="datetime1">
              <a:rPr kumimoji="1" lang="ja-JP" altLang="en-US" smtClean="0"/>
              <a:pPr/>
              <a:t>2010/12/28</a:t>
            </a:fld>
            <a:endParaRPr kumimoji="1" lang="ja-JP" altLang="en-US"/>
          </a:p>
        </p:txBody>
      </p:sp>
      <p:sp>
        <p:nvSpPr>
          <p:cNvPr id="160" name="スライド番号プレースホルダ 15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9A41-E3A3-483F-B942-93C71D4100B1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wfAmM3JAzQEji30wpeqU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qvvLVHEiLTqSROQaQVYL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ta2FNMtzo1oC7K5d5mRJ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ta2FNMtzo1oC7K5d5mRJ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2e1KxTVtphxPfiXq5BKma"/>
</p:tagLst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rgbClr val="FFC000"/>
          </a:solidFill>
          <a:tailEnd type="triangl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210</Words>
  <Application>Microsoft Office PowerPoint</Application>
  <PresentationFormat>画面に合わせる (4:3)</PresentationFormat>
  <Paragraphs>116</Paragraphs>
  <Slides>7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テーマ</vt:lpstr>
      <vt:lpstr>診療支援システム 家系図作成機能 仕様案</vt:lpstr>
      <vt:lpstr>ポップアップで家系図作成 画面を表示</vt:lpstr>
      <vt:lpstr>基本形を２パターンから選択 （子供あり/なし）</vt:lpstr>
      <vt:lpstr>左右のボタンで人を追加/削除する</vt:lpstr>
      <vt:lpstr>左右のボタンで人を追加/削除する</vt:lpstr>
      <vt:lpstr>人をクリックすることで 属性を変更する</vt:lpstr>
      <vt:lpstr>属性はクリックするごとに 以下の順序で切り替わる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hashigami</dc:creator>
  <cp:lastModifiedBy>hashigami</cp:lastModifiedBy>
  <cp:revision>13</cp:revision>
  <dcterms:created xsi:type="dcterms:W3CDTF">2010-12-28T04:05:15Z</dcterms:created>
  <dcterms:modified xsi:type="dcterms:W3CDTF">2010-12-28T05:47:49Z</dcterms:modified>
</cp:coreProperties>
</file>